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5120000" cx="21240000"/>
  <p:notesSz cx="6858000" cy="9144000"/>
  <p:embeddedFontLst>
    <p:embeddedFont>
      <p:font typeface="Rubik"/>
      <p:regular r:id="rId8"/>
      <p:bold r:id="rId9"/>
      <p:italic r:id="rId10"/>
      <p:boldItalic r:id="rId11"/>
    </p:embeddedFont>
    <p:embeddedFont>
      <p:font typeface="Rubik SemiBol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62">
          <p15:clr>
            <a:srgbClr val="747775"/>
          </p15:clr>
        </p15:guide>
        <p15:guide id="2" pos="669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62" orient="horz"/>
        <p:guide pos="66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boldItalic.fntdata"/><Relationship Id="rId10" Type="http://schemas.openxmlformats.org/officeDocument/2006/relationships/font" Target="fonts/Rubik-italic.fntdata"/><Relationship Id="rId13" Type="http://schemas.openxmlformats.org/officeDocument/2006/relationships/font" Target="fonts/RubikSemiBold-bold.fntdata"/><Relationship Id="rId12" Type="http://schemas.openxmlformats.org/officeDocument/2006/relationships/font" Target="fonts/Rubik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-bold.fntdata"/><Relationship Id="rId15" Type="http://schemas.openxmlformats.org/officeDocument/2006/relationships/font" Target="fonts/RubikSemiBold-boldItalic.fntdata"/><Relationship Id="rId14" Type="http://schemas.openxmlformats.org/officeDocument/2006/relationships/font" Target="fonts/Rubik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ubi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20831" y="685800"/>
            <a:ext cx="481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7b9733301_0_5:notes"/>
          <p:cNvSpPr/>
          <p:nvPr>
            <p:ph idx="2" type="sldImg"/>
          </p:nvPr>
        </p:nvSpPr>
        <p:spPr>
          <a:xfrm>
            <a:off x="1020836" y="685800"/>
            <a:ext cx="481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7b97333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54f981520_0_0:notes"/>
          <p:cNvSpPr/>
          <p:nvPr>
            <p:ph idx="2" type="sldImg"/>
          </p:nvPr>
        </p:nvSpPr>
        <p:spPr>
          <a:xfrm>
            <a:off x="1020836" y="685800"/>
            <a:ext cx="481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54f9815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4047" y="2188777"/>
            <a:ext cx="19792200" cy="60336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4028" y="8331286"/>
            <a:ext cx="19792200" cy="23307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24028" y="3251601"/>
            <a:ext cx="19792200" cy="57717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24028" y="9266383"/>
            <a:ext cx="19792200" cy="38238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501650" lvl="0" marL="457200" algn="ctr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1pPr>
            <a:lvl2pPr indent="-438150" lvl="1" marL="914400" algn="ctr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2pPr>
            <a:lvl3pPr indent="-438150" lvl="2" marL="1371600" algn="ctr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3pPr>
            <a:lvl4pPr indent="-438150" lvl="3" marL="182880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4pPr>
            <a:lvl5pPr indent="-438150" lvl="4" marL="2286000" algn="ctr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5pPr>
            <a:lvl6pPr indent="-438150" lvl="5" marL="2743200" algn="ctr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6pPr>
            <a:lvl7pPr indent="-438150" lvl="6" marL="320040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7pPr>
            <a:lvl8pPr indent="-438150" lvl="7" marL="3657600" algn="ctr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8pPr>
            <a:lvl9pPr indent="-438150" lvl="8" marL="4114800" algn="ctr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24028" y="6322709"/>
            <a:ext cx="19792200" cy="24747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4028" y="3387853"/>
            <a:ext cx="19792200" cy="100431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1pPr>
            <a:lvl2pPr indent="-438150" lvl="1" marL="9144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2pPr>
            <a:lvl3pPr indent="-438150" lvl="2" marL="13716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3pPr>
            <a:lvl4pPr indent="-438150" lvl="3" marL="18288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4pPr>
            <a:lvl5pPr indent="-438150" lvl="4" marL="22860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5pPr>
            <a:lvl6pPr indent="-438150" lvl="5" marL="27432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6pPr>
            <a:lvl7pPr indent="-438150" lvl="6" marL="32004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7pPr>
            <a:lvl8pPr indent="-438150" lvl="7" marL="36576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8pPr>
            <a:lvl9pPr indent="-438150" lvl="8" marL="41148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4028" y="3387853"/>
            <a:ext cx="9291300" cy="100431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438150" lvl="0" marL="457200">
              <a:spcBef>
                <a:spcPts val="0"/>
              </a:spcBef>
              <a:spcAft>
                <a:spcPts val="0"/>
              </a:spcAft>
              <a:buSzPts val="3300"/>
              <a:buChar char="●"/>
              <a:defRPr sz="33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1224866" y="3387853"/>
            <a:ext cx="9291300" cy="100431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438150" lvl="0" marL="457200">
              <a:spcBef>
                <a:spcPts val="0"/>
              </a:spcBef>
              <a:spcAft>
                <a:spcPts val="0"/>
              </a:spcAft>
              <a:buSzPts val="3300"/>
              <a:buChar char="●"/>
              <a:defRPr sz="33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24028" y="1633260"/>
            <a:ext cx="6522600" cy="22221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24028" y="4084913"/>
            <a:ext cx="6522600" cy="93468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138770" y="1323276"/>
            <a:ext cx="14791500" cy="120255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1pPr>
            <a:lvl2pPr lvl="1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2pPr>
            <a:lvl3pPr lvl="2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3pPr>
            <a:lvl4pPr lvl="3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4pPr>
            <a:lvl5pPr lvl="4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5pPr>
            <a:lvl6pPr lvl="5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6pPr>
            <a:lvl7pPr lvl="6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7pPr>
            <a:lvl8pPr lvl="7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8pPr>
            <a:lvl9pPr lvl="8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620000" y="-367"/>
            <a:ext cx="10620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18425" lIns="218425" spcFirstLastPara="1" rIns="218425" wrap="square" tIns="21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16713" y="3625081"/>
            <a:ext cx="9396300" cy="43572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16713" y="8240011"/>
            <a:ext cx="9396300" cy="36309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1473642" y="2128514"/>
            <a:ext cx="8912400" cy="108621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1pPr>
            <a:lvl2pPr indent="-438150" lvl="1" marL="9144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2pPr>
            <a:lvl3pPr indent="-438150" lvl="2" marL="13716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3pPr>
            <a:lvl4pPr indent="-438150" lvl="3" marL="18288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4pPr>
            <a:lvl5pPr indent="-438150" lvl="4" marL="22860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5pPr>
            <a:lvl6pPr indent="-438150" lvl="5" marL="27432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6pPr>
            <a:lvl7pPr indent="-438150" lvl="6" marL="32004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7pPr>
            <a:lvl8pPr indent="-438150" lvl="7" marL="36576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8pPr>
            <a:lvl9pPr indent="-438150" lvl="8" marL="41148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24028" y="12436336"/>
            <a:ext cx="13933800" cy="17790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4028" y="3387853"/>
            <a:ext cx="19792200" cy="10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501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●"/>
              <a:defRPr sz="4300">
                <a:solidFill>
                  <a:schemeClr val="dk2"/>
                </a:solidFill>
              </a:defRPr>
            </a:lvl1pPr>
            <a:lvl2pPr indent="-438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○"/>
              <a:defRPr sz="3300">
                <a:solidFill>
                  <a:schemeClr val="dk2"/>
                </a:solidFill>
              </a:defRPr>
            </a:lvl2pPr>
            <a:lvl3pPr indent="-438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■"/>
              <a:defRPr sz="3300">
                <a:solidFill>
                  <a:schemeClr val="dk2"/>
                </a:solidFill>
              </a:defRPr>
            </a:lvl3pPr>
            <a:lvl4pPr indent="-438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4pPr>
            <a:lvl5pPr indent="-438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○"/>
              <a:defRPr sz="3300">
                <a:solidFill>
                  <a:schemeClr val="dk2"/>
                </a:solidFill>
              </a:defRPr>
            </a:lvl5pPr>
            <a:lvl6pPr indent="-438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■"/>
              <a:defRPr sz="3300">
                <a:solidFill>
                  <a:schemeClr val="dk2"/>
                </a:solidFill>
              </a:defRPr>
            </a:lvl6pPr>
            <a:lvl7pPr indent="-438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7pPr>
            <a:lvl8pPr indent="-438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○"/>
              <a:defRPr sz="3300">
                <a:solidFill>
                  <a:schemeClr val="dk2"/>
                </a:solidFill>
              </a:defRPr>
            </a:lvl8pPr>
            <a:lvl9pPr indent="-438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■"/>
              <a:defRPr sz="3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 algn="r">
              <a:buNone/>
              <a:defRPr sz="2400">
                <a:solidFill>
                  <a:schemeClr val="dk2"/>
                </a:solidFill>
              </a:defRPr>
            </a:lvl1pPr>
            <a:lvl2pPr lvl="1" algn="r">
              <a:buNone/>
              <a:defRPr sz="2400">
                <a:solidFill>
                  <a:schemeClr val="dk2"/>
                </a:solidFill>
              </a:defRPr>
            </a:lvl2pPr>
            <a:lvl3pPr lvl="2" algn="r">
              <a:buNone/>
              <a:defRPr sz="2400">
                <a:solidFill>
                  <a:schemeClr val="dk2"/>
                </a:solidFill>
              </a:defRPr>
            </a:lvl3pPr>
            <a:lvl4pPr lvl="3" algn="r">
              <a:buNone/>
              <a:defRPr sz="2400">
                <a:solidFill>
                  <a:schemeClr val="dk2"/>
                </a:solidFill>
              </a:defRPr>
            </a:lvl4pPr>
            <a:lvl5pPr lvl="4" algn="r">
              <a:buNone/>
              <a:defRPr sz="2400">
                <a:solidFill>
                  <a:schemeClr val="dk2"/>
                </a:solidFill>
              </a:defRPr>
            </a:lvl5pPr>
            <a:lvl6pPr lvl="5" algn="r">
              <a:buNone/>
              <a:defRPr sz="2400">
                <a:solidFill>
                  <a:schemeClr val="dk2"/>
                </a:solidFill>
              </a:defRPr>
            </a:lvl6pPr>
            <a:lvl7pPr lvl="6" algn="r">
              <a:buNone/>
              <a:defRPr sz="2400">
                <a:solidFill>
                  <a:schemeClr val="dk2"/>
                </a:solidFill>
              </a:defRPr>
            </a:lvl7pPr>
            <a:lvl8pPr lvl="7" algn="r">
              <a:buNone/>
              <a:defRPr sz="2400">
                <a:solidFill>
                  <a:schemeClr val="dk2"/>
                </a:solidFill>
              </a:defRPr>
            </a:lvl8pPr>
            <a:lvl9pPr lvl="8" algn="r">
              <a:buNone/>
              <a:defRPr sz="2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D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76200"/>
            <a:ext cx="20886124" cy="1485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D7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80875"/>
            <a:ext cx="20938772" cy="148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069800" y="3506700"/>
            <a:ext cx="1836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no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0 mm</a:t>
            </a:r>
            <a:endParaRPr b="1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6D7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6D7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6D7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6D7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56D7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19662" y="6957658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287689" y="6928700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0313690" y="6949026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7843993" y="6977984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2783386" y="6958480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5335285" y="7007764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7803313" y="6978806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795589" y="8174013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263616" y="8145054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819920" y="8194338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0289616" y="8165380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2759312" y="8174835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5311212" y="8224118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7779240" y="8195160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2795589" y="9399822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263616" y="9370864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7819920" y="9420147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0289616" y="9391189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2831108" y="9400644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5311212" y="9449927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7779240" y="9420969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2795589" y="10704695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263616" y="10675737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7819920" y="10725020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0289616" y="10696062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2831108" y="10705517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5311212" y="10754800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17779240" y="10725842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1922250" y="13312807"/>
            <a:ext cx="15645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6860086" y="13283642"/>
            <a:ext cx="78867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347575" y="2440343"/>
            <a:ext cx="2274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7828475" y="2420125"/>
            <a:ext cx="2274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2883569" y="2434316"/>
            <a:ext cx="2274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0400938" y="2454534"/>
            <a:ext cx="2274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5366199" y="2440917"/>
            <a:ext cx="2274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759700" y="11820319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227728" y="11791361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7784032" y="11840645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0253728" y="11811687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2795220" y="11821141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5275324" y="11870425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7743351" y="11841467"/>
            <a:ext cx="21927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5340075" y="3545850"/>
            <a:ext cx="2327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o" sz="1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864850" y="3545725"/>
            <a:ext cx="22050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0402575" y="3545725"/>
            <a:ext cx="22050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o" sz="1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2864075" y="3545850"/>
            <a:ext cx="23271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125775" y="3545725"/>
            <a:ext cx="2391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mm/t </a:t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7756800" y="3548850"/>
            <a:ext cx="2205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no" sz="18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